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7" autoAdjust="0"/>
    <p:restoredTop sz="94660"/>
  </p:normalViewPr>
  <p:slideViewPr>
    <p:cSldViewPr>
      <p:cViewPr varScale="1">
        <p:scale>
          <a:sx n="67" d="100"/>
          <a:sy n="67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2133600" cy="365125"/>
          </a:xfrm>
        </p:spPr>
        <p:txBody>
          <a:bodyPr/>
          <a:lstStyle/>
          <a:p>
            <a:fld id="{B7CBFEDA-1427-4633-AF81-E8E8AE5E1A43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08513CF4-5097-407A-BFDD-2A7E4F265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1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3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Fit text by adjusting Internal Margins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61"/>
            <a:ext cx="1987610" cy="540747"/>
          </a:xfrm>
          <a:prstGeom prst="rect">
            <a:avLst/>
          </a:prstGeom>
        </p:spPr>
      </p:pic>
      <p:sp>
        <p:nvSpPr>
          <p:cNvPr id="9" name="Rectangle: Diagonal Corners Rounded 8"/>
          <p:cNvSpPr/>
          <p:nvPr/>
        </p:nvSpPr>
        <p:spPr>
          <a:xfrm>
            <a:off x="4267494" y="2904932"/>
            <a:ext cx="3346388" cy="104813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76200" dir="27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/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Fit text by adjusting Internal Margins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1D0A2B-FCAE-4F42-9D3E-6DB04BE8E2C5}"/>
              </a:ext>
            </a:extLst>
          </p:cNvPr>
          <p:cNvSpPr txBox="1"/>
          <p:nvPr/>
        </p:nvSpPr>
        <p:spPr>
          <a:xfrm>
            <a:off x="1905000" y="110590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here!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18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54</cp:revision>
  <dcterms:created xsi:type="dcterms:W3CDTF">2006-08-16T00:00:00Z</dcterms:created>
  <dcterms:modified xsi:type="dcterms:W3CDTF">2019-09-09T14:08:52Z</dcterms:modified>
</cp:coreProperties>
</file>